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78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C56A687-8D87-C1BD-5A26-A389056DFF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3587"/>
            <a:ext cx="5486400" cy="3086100"/>
          </a:xfrm>
          <a:prstGeom prst="rect">
            <a:avLst/>
          </a:prstGeom>
        </p:spPr>
      </p:pic>
      <p:pic>
        <p:nvPicPr>
          <p:cNvPr id="11" name="Picture 10" descr="A race car on a track&#10;&#10;Description automatically generated">
            <a:extLst>
              <a:ext uri="{FF2B5EF4-FFF2-40B4-BE49-F238E27FC236}">
                <a16:creationId xmlns:a16="http://schemas.microsoft.com/office/drawing/2014/main" id="{BBF301C5-3726-1DE3-11EE-CA6A4858F0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358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/>
              <a:t>SLAM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9A9B2-5677-659C-B49D-3731F715679B}"/>
              </a:ext>
            </a:extLst>
          </p:cNvPr>
          <p:cNvSpPr txBox="1"/>
          <p:nvPr/>
        </p:nvSpPr>
        <p:spPr>
          <a:xfrm>
            <a:off x="2660369" y="580195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F1TENTH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2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379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AutoDRIVE-F1TENTH-Autoware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